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7" r:id="rId10"/>
    <p:sldId id="268" r:id="rId11"/>
    <p:sldId id="271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90" r:id="rId20"/>
    <p:sldId id="278" r:id="rId21"/>
    <p:sldId id="279" r:id="rId22"/>
    <p:sldId id="280" r:id="rId23"/>
    <p:sldId id="289" r:id="rId24"/>
    <p:sldId id="281" r:id="rId25"/>
    <p:sldId id="282" r:id="rId26"/>
    <p:sldId id="261" r:id="rId27"/>
    <p:sldId id="284" r:id="rId28"/>
    <p:sldId id="285" r:id="rId29"/>
    <p:sldId id="287" r:id="rId30"/>
    <p:sldId id="286" r:id="rId31"/>
    <p:sldId id="288" r:id="rId32"/>
    <p:sldId id="283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</a:t>
            </a:r>
            <a:r>
              <a:rPr kumimoji="1" lang="ja-JP" altLang="en-US" dirty="0" smtClean="0"/>
              <a:t>スケジュール</a:t>
            </a:r>
            <a:r>
              <a:rPr kumimoji="1"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</a:t>
            </a:r>
            <a:r>
              <a:rPr kumimoji="1" lang="ja-JP" altLang="en-US" dirty="0" smtClean="0"/>
              <a:t>スケジュール</a:t>
            </a:r>
            <a:r>
              <a:rPr lang="en-US" altLang="ja-JP" dirty="0" smtClean="0">
                <a:latin typeface="+mj-ea"/>
              </a:rPr>
              <a:t>(2/2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lang="ja-JP" altLang="en-US" sz="2000" dirty="0" smtClean="0">
                <a:latin typeface="+mj-ea"/>
                <a:ea typeface="+mj-ea"/>
              </a:rPr>
              <a:t>でバージョン管理</a:t>
            </a:r>
            <a:endParaRPr lang="en-US" altLang="ja-JP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latin typeface="+mj-ea"/>
                <a:ea typeface="+mj-ea"/>
              </a:rPr>
              <a:t>Project</a:t>
            </a:r>
            <a:r>
              <a:rPr kumimoji="1" lang="ja-JP" altLang="en-US" sz="2000" dirty="0" smtClean="0">
                <a:latin typeface="+mj-ea"/>
                <a:ea typeface="+mj-ea"/>
              </a:rPr>
              <a:t>や</a:t>
            </a:r>
            <a:r>
              <a:rPr kumimoji="1" lang="en-US" altLang="ja-JP" sz="2000" dirty="0" smtClean="0">
                <a:latin typeface="+mj-ea"/>
                <a:ea typeface="+mj-ea"/>
              </a:rPr>
              <a:t>Issues</a:t>
            </a:r>
            <a:r>
              <a:rPr kumimoji="1" lang="ja-JP" altLang="en-US" sz="2000" dirty="0" smtClean="0">
                <a:latin typeface="+mj-ea"/>
                <a:ea typeface="+mj-ea"/>
              </a:rPr>
              <a:t>を活用した</a:t>
            </a:r>
            <a:r>
              <a:rPr kumimoji="1" lang="ja-JP" altLang="en-US" sz="2000" dirty="0" smtClean="0">
                <a:latin typeface="+mj-ea"/>
                <a:ea typeface="+mj-ea"/>
              </a:rPr>
              <a:t>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pic>
        <p:nvPicPr>
          <p:cNvPr id="1027" name="Picture 3" descr="C:\Users\202004game\Documents\GitHub\EverythingEater\Doc\資料\TeamDocs\Git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9" y="1556792"/>
            <a:ext cx="3554412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41584"/>
            <a:ext cx="489585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544616"/>
          </a:xfrm>
        </p:spPr>
        <p:txBody>
          <a:bodyPr>
            <a:normAutofit/>
          </a:bodyPr>
          <a:lstStyle/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制御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・合体機能の実装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6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分裂や自分自身を捕食できる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プレイヤー増える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演出面の強化</a:t>
            </a:r>
            <a:r>
              <a:rPr lang="ja-JP" altLang="en-US" sz="2400" dirty="0" smtClean="0">
                <a:latin typeface="+mj-ea"/>
                <a:ea typeface="+mj-ea"/>
              </a:rPr>
              <a:t>（</a:t>
            </a:r>
            <a:r>
              <a:rPr lang="en-US" altLang="ja-JP" sz="2400" dirty="0" smtClean="0">
                <a:latin typeface="+mj-ea"/>
                <a:ea typeface="+mj-ea"/>
              </a:rPr>
              <a:t>SE,</a:t>
            </a:r>
            <a:r>
              <a:rPr lang="ja-JP" altLang="en-US" sz="2400" dirty="0" smtClean="0">
                <a:latin typeface="+mj-ea"/>
              </a:rPr>
              <a:t>アニメーション</a:t>
            </a:r>
            <a:r>
              <a:rPr lang="en-US" altLang="ja-JP" sz="2400" dirty="0" smtClean="0">
                <a:latin typeface="+mj-ea"/>
              </a:rPr>
              <a:t>,</a:t>
            </a:r>
            <a:r>
              <a:rPr lang="ja-JP" altLang="en-US" sz="2400" dirty="0" smtClean="0">
                <a:latin typeface="+mj-ea"/>
              </a:rPr>
              <a:t>エフェクト</a:t>
            </a:r>
            <a:r>
              <a:rPr lang="ja-JP" altLang="en-US" sz="2400" dirty="0" smtClean="0">
                <a:latin typeface="+mj-ea"/>
                <a:ea typeface="+mj-ea"/>
              </a:rPr>
              <a:t>）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</a:t>
            </a:r>
            <a:r>
              <a:rPr lang="ja-JP" altLang="en-US" sz="2800" dirty="0" smtClean="0">
                <a:latin typeface="+mj-ea"/>
                <a:ea typeface="+mj-ea"/>
              </a:rPr>
              <a:t>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en-US" altLang="ja-JP" sz="2600" dirty="0" smtClean="0">
                <a:latin typeface="+mj-ea"/>
                <a:ea typeface="+mj-ea"/>
              </a:rPr>
              <a:t>SOLID</a:t>
            </a:r>
            <a:r>
              <a:rPr lang="ja-JP" altLang="en-US" sz="2600" dirty="0" smtClean="0">
                <a:latin typeface="+mj-ea"/>
                <a:ea typeface="+mj-ea"/>
              </a:rPr>
              <a:t>原則を意識しながら</a:t>
            </a:r>
            <a:endParaRPr kumimoji="1" lang="en-US" altLang="ja-JP" sz="26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 smtClean="0">
                <a:latin typeface="+mj-ea"/>
                <a:ea typeface="+mj-ea"/>
              </a:rPr>
              <a:t>現在チュートリアルステージ</a:t>
            </a:r>
            <a:r>
              <a:rPr lang="ja-JP" altLang="en-US" sz="2600" dirty="0">
                <a:latin typeface="+mj-ea"/>
                <a:ea typeface="+mj-ea"/>
              </a:rPr>
              <a:t>のみ</a:t>
            </a:r>
            <a:endParaRPr lang="en-US" altLang="ja-JP" sz="26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>
                <a:latin typeface="+mj-ea"/>
                <a:ea typeface="+mj-ea"/>
              </a:rPr>
              <a:t>クリア画面</a:t>
            </a:r>
            <a:r>
              <a:rPr lang="ja-JP" altLang="en-US" sz="2600" dirty="0" smtClean="0">
                <a:latin typeface="+mj-ea"/>
                <a:ea typeface="+mj-ea"/>
              </a:rPr>
              <a:t>で目標の大きさ自分の大きさから判定を行う</a:t>
            </a:r>
            <a:endParaRPr lang="en-US" altLang="ja-JP" sz="26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>
                <a:latin typeface="+mj-ea"/>
                <a:ea typeface="+mj-ea"/>
              </a:rPr>
              <a:t>差の大きさ</a:t>
            </a:r>
            <a:r>
              <a:rPr kumimoji="1" lang="ja-JP" altLang="en-US" sz="2600" dirty="0" smtClean="0">
                <a:latin typeface="+mj-ea"/>
                <a:ea typeface="+mj-ea"/>
              </a:rPr>
              <a:t>でメッセージを変えたり等</a:t>
            </a:r>
            <a:endParaRPr kumimoji="1" lang="en-US" altLang="ja-JP" sz="2600" dirty="0" smtClean="0"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905</Words>
  <Application>Microsoft Office PowerPoint</Application>
  <PresentationFormat>画面に合わせる (4:3)</PresentationFormat>
  <Paragraphs>279</Paragraphs>
  <Slides>32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開発スケジュール(1/2)</vt:lpstr>
      <vt:lpstr>開発スケジュール(2/2)</vt:lpstr>
      <vt:lpstr>目次</vt:lpstr>
      <vt:lpstr>使用アセット</vt:lpstr>
      <vt:lpstr>目次</vt:lpstr>
      <vt:lpstr>(再掲)苦労したこと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今後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73</cp:revision>
  <dcterms:created xsi:type="dcterms:W3CDTF">2020-11-07T06:41:39Z</dcterms:created>
  <dcterms:modified xsi:type="dcterms:W3CDTF">2020-11-12T10:11:09Z</dcterms:modified>
</cp:coreProperties>
</file>